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0.30348258706467662</c:v>
                </c:pt>
                <c:pt idx="1">
                  <c:v>0.69651741293532343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7.2621306458531549</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8.7360136546501543E-2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0.5370895888656122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0.14973656181148076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1.5632283792023056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0.14973656181147987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0.53708958886561398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8.4456831430726353E-2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7.4106887579461258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0.57277513116739431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0.19365451644556231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2.0217255706026975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0.19365451644556231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0.69461875818054963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4.4720318323403063E-2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7.1135725337601849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6.1456607855617893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8.5853354113757163E-2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1.1803959585741897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7.6036200801410381E-2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6.49413854582893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0.15998042740461749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0.11291193009708778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1.1787844688226414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0.11291193009708778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2.7532813312895144E-2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6.1423521040461839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0.24116236698989635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9.3646914359447386E-2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0.97766044832605292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9.3646914359446498E-2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5.2328505628665312E-2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6.7552530334956371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3.8353345521423776E-2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1.1755656556052507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0.11260361044866229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6.3050011912610948E-2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6.9887985903327792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5.6441380423214671E-2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9.5122202250954579E-2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0.99306224379669494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9.5122202250953691E-2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0.2923775037319718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4.3477616541054136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0.29223744292237441</c:v>
                </c:pt>
                <c:pt idx="1">
                  <c:v>0.29223744292237441</c:v>
                </c:pt>
                <c:pt idx="2">
                  <c:v>0.21917808219178081</c:v>
                </c:pt>
                <c:pt idx="3">
                  <c:v>0.19634703196347028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9.2238391368068662E-2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0.58506267315191796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0.16311109903849363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1.7028566429945897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0.16311109903849363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0.10032951371155363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6.7821867153092761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0.54426572364721437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0.16704144256766718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1.7438888696631434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0.16704144256766718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0.16678963333869135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6.7149293714280782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6.4266595261144159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0.25641084695849425</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8.9681916551151986E-2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0.93626643591908731</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8.9681916551151986E-2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0.32167977617771815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2.2317450999274513E-2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5.6375456882611843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0.13264655363758315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0.11316731372050448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1.1814506374783011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0.11316731372050448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0.30079937791220868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6.4060303823989742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0.19950232578959159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0.1099188709216703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1.1475373573153291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0.1099188709216703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0.19405782730199483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6.4929231722915883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5.3578007148367135E-2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9.93959228098662E-2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1.0376792777505202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9.93959228098662E-2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8.5420195566127788E-2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7.1701388615059161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7.0745755362004932</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0.15918824493204653</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0.15134166894121392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1.5799854690306283</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0.15134166894121481</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9.3846985977153352E-2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5.9693769664785101</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9.2590292781569161E-4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0.13256804917250786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1.3839915524630531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0.13256804917250786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0.47550790645521257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2.0816661857383956E-2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5.783310777231657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0.39269406392694056</c:v>
                </c:pt>
                <c:pt idx="1">
                  <c:v>0.59817351598173518</c:v>
                </c:pt>
                <c:pt idx="2">
                  <c:v>0</c:v>
                </c:pt>
                <c:pt idx="3">
                  <c:v>9.1324200913242004E-3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6.9883976825784622E-2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0.1037473068050252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1.0831071069176179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0.1037473068050252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0.30056366389652833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7.5393549392348378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7.65925163165182E-2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1.097334555127305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0.1051101077921448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0.37701910539911054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0.10162479554350234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7.6939949937695609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0.28839918466017256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0.12362328017015933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1.2906094380300788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0.12362328017016111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5.0416088971195094E-2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8.3868400042879045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8.6227026829780389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0.2585423390370174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9.4634504495122229E-2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0.98797074868577894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9.4634504495122229E-2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8.4383045821018854E-2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8.6227026829780389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4.7828421377599568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0.33825124418227714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0.17477296050430269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1.8246048157663979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0.17477296050430358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0.6268925662942868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0.15160985886072798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4.210866836038571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0.13351760993345074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0.15300439251967735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1.5973440663777136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0.15300439251967735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0.41108062219179509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5.3548174394813426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7.1796618218890194</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9.0935663916081211E-2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0.49072604603958503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0.13681075270981591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1.428284773128901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0.13681075270981591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0.49072604603958503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0.40295650803211647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5.9173682455216099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0.52511415525114158</c:v>
                </c:pt>
                <c:pt idx="1">
                  <c:v>6.8493150684931517E-2</c:v>
                </c:pt>
                <c:pt idx="2">
                  <c:v>0.16894977168949768</c:v>
                </c:pt>
                <c:pt idx="3">
                  <c:v>0.16438356164383561</c:v>
                </c:pt>
                <c:pt idx="4">
                  <c:v>1.3698630136986301E-2</c:v>
                </c:pt>
                <c:pt idx="5">
                  <c:v>5.9360730593607303E-2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0.20166403247393472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0.12558906551529514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1.3111319570578885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0.12558906551529603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0.29042783738666955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8.4419553982564288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1.1847676304958541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0.11880264030305376</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0.42613280593988012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0.39102525166674873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2.285032639924883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6.4340291504378921E-3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0.12192449659954807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1.27287437950078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0.12192449659954896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0.43733058218435206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8.0809474996755171E-2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3.233227945939928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0.12531751222454002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0.12064771038454403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1.2595449132613847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0.12064771038454403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0.31940566592538699</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3.0117404626218338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0.23260623246697198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0.10993753570930709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1.1477322150399423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0.10993753570930753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0.39433459096883805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0.11035624209069539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5.5587892712260043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1.6974478120698855E-2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0.14441051130550786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1.5076251704784149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0.14441051130550786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0.438518255844496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4.7936816472156947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0.13943759713579595</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0.13230319455695838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1.3812265079984254</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0.13230319455695927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0.19823430265139219</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6.1667838841678329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0.25058428520915488</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0.45654571039860503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0.12728153068327686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1.3288010523636302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0.12728153068327686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0.45654571039860503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0.10047375383772117</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6.1799583186143732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0.2629107981220658</c:v>
                </c:pt>
                <c:pt idx="1">
                  <c:v>4.6948356807511738E-3</c:v>
                </c:pt>
                <c:pt idx="2">
                  <c:v>0.41314553990610325</c:v>
                </c:pt>
                <c:pt idx="3">
                  <c:v>1.408450704225352E-2</c:v>
                </c:pt>
                <c:pt idx="4">
                  <c:v>2.3474178403755871E-2</c:v>
                </c:pt>
                <c:pt idx="5">
                  <c:v>0.18309859154929581</c:v>
                </c:pt>
                <c:pt idx="6">
                  <c:v>9.3896713615023476E-3</c:v>
                </c:pt>
                <c:pt idx="7">
                  <c:v>2.8169014084507039E-2</c:v>
                </c:pt>
                <c:pt idx="8">
                  <c:v>6.1032863849765258E-2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2.5741981276374837E-2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0.12383937624940122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1.2928654503200359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0.12383937624940078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0.33784883391145382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5.3296472258098486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8.06270921743595</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0.1281209539441992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0.26141230795064185</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7.2879797000734214E-2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0.76085470084109819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7.2879797000734214E-2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0.10622030041732344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8.1099313865764096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0.27084829768936203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9.1207492900806209E-2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0.95219323573048964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9.1207492900807097E-2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0.10370466947355439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8.0154870482954905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6.8167344308670774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0.14610056569058383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0.10406231486989093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1.0863957462500506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0.10406231486989181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0.31122400441788933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6.8167344308670774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0.10455969734012904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1.8057352520320409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0.17296550637024488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0.29253159751887159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3.895910028404312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5.7272138714720482</c:v>
                </c:pt>
                <c:pt idx="1">
                  <c:v>7.1135725337601849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7.0058544358984944</c:v>
                </c:pt>
                <c:pt idx="1">
                  <c:v>7.4106887579461258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3</c:v>
                </c:pt>
                <c:pt idx="3">
                  <c:v>27</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6.7376482052464333</c:v>
                </c:pt>
                <c:pt idx="1">
                  <c:v>6.9887985903327792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5.9973152676704116</c:v>
                </c:pt>
                <c:pt idx="1">
                  <c:v>6.1423521040461839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6.665366274644164</c:v>
                </c:pt>
                <c:pt idx="1">
                  <c:v>6.49413854582893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4.3651544126134123</c:v>
                </c:pt>
                <c:pt idx="1">
                  <c:v>4.3477616541054136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7.1153843003621979</c:v>
                </c:pt>
                <c:pt idx="1">
                  <c:v>6.7149293714280782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6.1633786333994482</c:v>
                </c:pt>
                <c:pt idx="1">
                  <c:v>6.7821867153092761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5.9749254581000306</c:v>
                </c:pt>
                <c:pt idx="1">
                  <c:v>6.4060303823989742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5.4471768539689123</c:v>
                </c:pt>
                <c:pt idx="1">
                  <c:v>5.6375456882611843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7.6885341339745654</c:v>
                </c:pt>
                <c:pt idx="1">
                  <c:v>7.6939949937695609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7.1013485133875216</c:v>
                </c:pt>
                <c:pt idx="1">
                  <c:v>7.5393549392348378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28</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4.9980775976684519</c:v>
                </c:pt>
                <c:pt idx="1">
                  <c:v>5.783310777231657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5.1320666242698616</c:v>
                </c:pt>
                <c:pt idx="1">
                  <c:v>5.9693769664785101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8.6797549664333804</c:v>
                </c:pt>
                <c:pt idx="1">
                  <c:v>8.3868400042879045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6.6165154430814299</c:v>
                </c:pt>
                <c:pt idx="1">
                  <c:v>5.3548174394813426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4.7675958020176026</c:v>
                </c:pt>
                <c:pt idx="1">
                  <c:v>4.210866836038571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7.8577722196939312</c:v>
                </c:pt>
                <c:pt idx="1">
                  <c:v>8.4419553982564288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5.6783285894303281</c:v>
                </c:pt>
                <c:pt idx="1">
                  <c:v>5.9173682455216099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4.7056957942111062</c:v>
                </c:pt>
                <c:pt idx="1">
                  <c:v>5.5587892712260043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2.131202278549833</c:v>
                </c:pt>
                <c:pt idx="1">
                  <c:v>3.0117404626218338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2.5615410260686482</c:v>
                </c:pt>
                <c:pt idx="1">
                  <c:v>3.233227945939928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5.3548174394813426</c:v>
                </c:pt>
                <c:pt idx="1">
                  <c:v>6.7552530334956371</c:v>
                </c:pt>
                <c:pt idx="2">
                  <c:v>4.3477616541054136</c:v>
                </c:pt>
                <c:pt idx="3">
                  <c:v>7.1701388615059161</c:v>
                </c:pt>
                <c:pt idx="4">
                  <c:v>7.6939949937695609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5.8746872241711792</c:v>
                </c:pt>
                <c:pt idx="1">
                  <c:v>7.0382197810516924</c:v>
                </c:pt>
                <c:pt idx="2">
                  <c:v>4.6103644907806016</c:v>
                </c:pt>
                <c:pt idx="3">
                  <c:v>7.350537487640536</c:v>
                </c:pt>
                <c:pt idx="4">
                  <c:v>7.787694921506338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1.664110760446504</c:v>
                </c:pt>
                <c:pt idx="1">
                  <c:v>2.285032639924883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3.758084554681977</c:v>
                </c:pt>
                <c:pt idx="1">
                  <c:v>4.7936816472156947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5.7267229390854508</c:v>
                </c:pt>
                <c:pt idx="1">
                  <c:v>6.1667838841678329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3.5197547563088798</c:v>
                </c:pt>
                <c:pt idx="1">
                  <c:v>5.3296472258098486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4.1693554034218119</c:v>
                </c:pt>
                <c:pt idx="1">
                  <c:v>6.1799583186143732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7.4576103029481304</c:v>
                </c:pt>
                <c:pt idx="1">
                  <c:v>8.0154870482954905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7.6817910676082883</c:v>
                </c:pt>
                <c:pt idx="1">
                  <c:v>8.1099313865764096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6.4282907500059014</c:v>
                </c:pt>
                <c:pt idx="1">
                  <c:v>6.8167344308670774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3.0057746930313458</c:v>
                </c:pt>
                <c:pt idx="1">
                  <c:v>3.895910028404312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5.5587892712260043</c:v>
                </c:pt>
                <c:pt idx="1">
                  <c:v>3.895910028404312</c:v>
                </c:pt>
                <c:pt idx="2">
                  <c:v>6.7821867153092761</c:v>
                </c:pt>
                <c:pt idx="3">
                  <c:v>7.1135725337601849</c:v>
                </c:pt>
                <c:pt idx="4">
                  <c:v>6.1799583186143732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4.370294794937192</c:v>
                </c:pt>
                <c:pt idx="1">
                  <c:v>2.8145299561714601</c:v>
                </c:pt>
                <c:pt idx="2">
                  <c:v>5.8005759513841548</c:v>
                </c:pt>
                <c:pt idx="3">
                  <c:v>6.1382278754366961</c:v>
                </c:pt>
                <c:pt idx="4">
                  <c:v>5.3211436403670049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241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RWK |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514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RWK |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952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RWK | East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East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3485692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1570869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1415101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7636022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Q9. Did you feel your NHS mental health team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kumimoji="0" lang="en-GB" sz="1200" b="0" i="0" u="none" strike="noStrike" kern="1200" cap="none" spc="0" normalizeH="0" baseline="0" noProof="0">
                <a:ln>
                  <a:noFill/>
                </a:ln>
                <a:solidFill>
                  <a:prstClr val="black"/>
                </a:solidFill>
                <a:effectLst/>
                <a:uLnTx/>
                <a:uFillTx/>
                <a:latin typeface="Arial"/>
                <a:ea typeface="+mj-ea"/>
                <a:cs typeface="+mj-cs"/>
              </a:rPr>
              <a:t>staff listened to what service users had to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noProof="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lang="en-GB" sz="1200" b="0">
                <a:solidFill>
                  <a:prstClr val="black"/>
                </a:solidFill>
                <a:latin typeface="Arial"/>
              </a:rPr>
              <a:t>service users being involved in agreeing their care plan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purpose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512517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541074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058528023"/>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130699161"/>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56490010"/>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5897215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9498946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435293355"/>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21615704"/>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76352855"/>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0012362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81105854"/>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971431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453055553"/>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866657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837127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31971241"/>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860751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0285863"/>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5715149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047814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7202695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604081597"/>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769779696"/>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7023463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645093459"/>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8906736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872899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946839136"/>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603299612"/>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0880314"/>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54432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2939541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31080957"/>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0842280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3425928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518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4212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35317296"/>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784378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00230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635497019"/>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538122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582564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9152305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957522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22810492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81095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263635028"/>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77318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039066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579289715"/>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11784909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701357651"/>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150462903"/>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46310385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87844794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280923510"/>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803999212"/>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422940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7842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42982798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7752399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671351304"/>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0493720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684438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876172557"/>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25815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043101804"/>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208689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6085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1236213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96227224"/>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094053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572686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5373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48497245"/>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0916782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1072729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6535899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2039020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40603478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1249172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72473331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1001717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1077802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9380074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7335827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4430332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7281997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6759781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87933145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40902040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6758585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6176379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1004808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1459680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7299953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4504923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5424238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2776909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155772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181595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41484285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88595994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0152561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4099299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7086989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9476784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8690134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8370305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0113695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42603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18744605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8468186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58997200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9706838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415748377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281564763"/>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260627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1215603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6880507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92470168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8834363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877189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9304593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77875826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0829960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9286190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7957612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4088601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7895869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2106619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4631935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4023628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4510329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5146102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211654713"/>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701714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6718959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7935938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944424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10546276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74903557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70304851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5047243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21041483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41750699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00933805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9201</Words>
  <Application>Microsoft Office PowerPoint</Application>
  <PresentationFormat>Widescreen</PresentationFormat>
  <Paragraphs>1080</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East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